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Я искусный кулинар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581128"/>
            <a:ext cx="388843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Выполнила : </a:t>
            </a:r>
            <a:r>
              <a:rPr lang="ru-RU" sz="2000" b="1" dirty="0" err="1" smtClean="0">
                <a:solidFill>
                  <a:srgbClr val="C00000"/>
                </a:solidFill>
              </a:rPr>
              <a:t>Секарэ</a:t>
            </a:r>
            <a:r>
              <a:rPr lang="ru-RU" sz="2000" b="1" dirty="0" smtClean="0">
                <a:solidFill>
                  <a:srgbClr val="C00000"/>
                </a:solidFill>
              </a:rPr>
              <a:t> Алёна, 6 лет воспитанница МБДОУ №36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г</a:t>
            </a:r>
            <a:r>
              <a:rPr lang="ru-RU" sz="2000" b="1" dirty="0" smtClean="0">
                <a:solidFill>
                  <a:srgbClr val="C00000"/>
                </a:solidFill>
              </a:rPr>
              <a:t>руппа «Смородинка»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0372" t="15350" r="39466" b="13251"/>
          <a:stretch>
            <a:fillRect/>
          </a:stretch>
        </p:blipFill>
        <p:spPr bwMode="auto">
          <a:xfrm>
            <a:off x="6516216" y="116632"/>
            <a:ext cx="2331640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1340768"/>
            <a:ext cx="655272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Приятного аппетита!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6956" b="5508"/>
          <a:stretch>
            <a:fillRect/>
          </a:stretch>
        </p:blipFill>
        <p:spPr bwMode="auto">
          <a:xfrm rot="5400000">
            <a:off x="216197" y="1448099"/>
            <a:ext cx="5130686" cy="39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16016" y="1268760"/>
            <a:ext cx="4320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Здравствуйте!</a:t>
            </a:r>
          </a:p>
          <a:p>
            <a:pPr algn="ctr"/>
            <a:r>
              <a:rPr lang="ru-RU" sz="2300" b="1" dirty="0" smtClean="0"/>
              <a:t>Давайте знакомиться. Меня</a:t>
            </a:r>
            <a:r>
              <a:rPr lang="ru-RU" sz="2300" b="1" dirty="0" smtClean="0"/>
              <a:t>  зовут </a:t>
            </a:r>
            <a:r>
              <a:rPr lang="ru-RU" sz="2300" b="1" dirty="0" smtClean="0"/>
              <a:t>Алёна.</a:t>
            </a:r>
            <a:r>
              <a:rPr lang="ru-RU" sz="2300" b="1" dirty="0" smtClean="0"/>
              <a:t> </a:t>
            </a:r>
            <a:r>
              <a:rPr lang="ru-RU" sz="2300" b="1" dirty="0" smtClean="0"/>
              <a:t> Мне</a:t>
            </a:r>
            <a:r>
              <a:rPr lang="ru-RU" sz="2300" b="1" dirty="0" smtClean="0"/>
              <a:t> </a:t>
            </a:r>
            <a:r>
              <a:rPr lang="ru-RU" sz="2300" b="1" dirty="0" smtClean="0"/>
              <a:t>6</a:t>
            </a:r>
            <a:r>
              <a:rPr lang="ru-RU" sz="2300" b="1" dirty="0" smtClean="0"/>
              <a:t> </a:t>
            </a:r>
            <a:r>
              <a:rPr lang="ru-RU" sz="2300" b="1" dirty="0" smtClean="0"/>
              <a:t>лет</a:t>
            </a:r>
            <a:r>
              <a:rPr lang="ru-RU" sz="2300" b="1" dirty="0" smtClean="0"/>
              <a:t>. Я с детства  </a:t>
            </a:r>
            <a:r>
              <a:rPr lang="ru-RU" sz="2300" b="1" dirty="0" smtClean="0"/>
              <a:t>очень </a:t>
            </a:r>
            <a:r>
              <a:rPr lang="ru-RU" sz="2300" b="1" dirty="0" smtClean="0"/>
              <a:t> люблю  </a:t>
            </a:r>
            <a:r>
              <a:rPr lang="ru-RU" sz="2300" b="1" dirty="0" smtClean="0"/>
              <a:t>         помогать</a:t>
            </a:r>
            <a:r>
              <a:rPr lang="ru-RU" sz="2300" b="1" dirty="0" smtClean="0"/>
              <a:t> маме на </a:t>
            </a:r>
            <a:r>
              <a:rPr lang="ru-RU" sz="2300" b="1" dirty="0" smtClean="0"/>
              <a:t>кухне</a:t>
            </a:r>
            <a:r>
              <a:rPr lang="ru-RU" sz="2300" b="1" dirty="0" smtClean="0"/>
              <a:t>. </a:t>
            </a:r>
            <a:endParaRPr lang="ru-RU" sz="2300" b="1" dirty="0" smtClean="0"/>
          </a:p>
          <a:p>
            <a:pPr algn="ctr"/>
            <a:r>
              <a:rPr lang="ru-RU" sz="2300" b="1" dirty="0" smtClean="0"/>
              <a:t>Сегодня</a:t>
            </a:r>
            <a:r>
              <a:rPr lang="ru-RU" sz="2300" b="1" dirty="0" smtClean="0"/>
              <a:t> я вам  </a:t>
            </a:r>
            <a:r>
              <a:rPr lang="ru-RU" sz="2300" b="1" dirty="0" smtClean="0"/>
              <a:t>расскажу</a:t>
            </a:r>
            <a:r>
              <a:rPr lang="ru-RU" sz="2300" b="1" dirty="0" smtClean="0"/>
              <a:t>, как </a:t>
            </a:r>
            <a:endParaRPr lang="ru-RU" sz="2300" b="1" dirty="0" smtClean="0"/>
          </a:p>
          <a:p>
            <a:pPr algn="ctr"/>
            <a:r>
              <a:rPr lang="ru-RU" sz="2300" b="1" dirty="0" smtClean="0"/>
              <a:t> приготовить</a:t>
            </a:r>
            <a:r>
              <a:rPr lang="ru-RU" sz="2300" b="1" dirty="0" smtClean="0"/>
              <a:t>  </a:t>
            </a:r>
            <a:r>
              <a:rPr lang="ru-RU" sz="2300" b="1" dirty="0" smtClean="0"/>
              <a:t>наше самое любимое шоколадное печенье.</a:t>
            </a:r>
            <a:r>
              <a:rPr lang="ru-RU" sz="2300" b="1" dirty="0" smtClean="0"/>
              <a:t> </a:t>
            </a:r>
            <a:endParaRPr lang="ru-RU" sz="2300" b="1" dirty="0" smtClean="0"/>
          </a:p>
          <a:p>
            <a:pPr algn="ctr"/>
            <a:r>
              <a:rPr lang="ru-RU" sz="2300" b="1" dirty="0" smtClean="0"/>
              <a:t>Его мы готовим чаще всего,</a:t>
            </a:r>
            <a:r>
              <a:rPr lang="ru-RU" sz="2300" b="1" dirty="0" smtClean="0"/>
              <a:t> </a:t>
            </a:r>
            <a:r>
              <a:rPr lang="ru-RU" sz="2300" b="1" dirty="0" smtClean="0"/>
              <a:t> потому</a:t>
            </a:r>
            <a:r>
              <a:rPr lang="ru-RU" sz="2300" b="1" dirty="0" smtClean="0"/>
              <a:t> что  </a:t>
            </a:r>
            <a:r>
              <a:rPr lang="ru-RU" sz="2300" b="1" dirty="0" smtClean="0"/>
              <a:t>оно</a:t>
            </a:r>
            <a:r>
              <a:rPr lang="ru-RU" sz="2300" b="1" dirty="0" smtClean="0"/>
              <a:t> </a:t>
            </a:r>
            <a:r>
              <a:rPr lang="ru-RU" sz="2300" b="1" dirty="0" smtClean="0"/>
              <a:t>просто</a:t>
            </a:r>
            <a:r>
              <a:rPr lang="ru-RU" sz="2300" b="1" dirty="0" smtClean="0"/>
              <a:t> </a:t>
            </a:r>
            <a:r>
              <a:rPr lang="ru-RU" sz="2300" b="1" dirty="0" smtClean="0"/>
              <a:t>в    </a:t>
            </a:r>
            <a:r>
              <a:rPr lang="ru-RU" sz="2300" b="1" dirty="0" smtClean="0"/>
              <a:t>приготовлении и  </a:t>
            </a:r>
            <a:r>
              <a:rPr lang="ru-RU" sz="2300" b="1" dirty="0" err="1" smtClean="0"/>
              <a:t>ооочень</a:t>
            </a:r>
            <a:r>
              <a:rPr lang="ru-RU" sz="2300" b="1" dirty="0" smtClean="0"/>
              <a:t> </a:t>
            </a:r>
            <a:r>
              <a:rPr lang="ru-RU" sz="2300" b="1" dirty="0" smtClean="0"/>
              <a:t>    </a:t>
            </a:r>
          </a:p>
          <a:p>
            <a:pPr algn="ctr"/>
            <a:r>
              <a:rPr lang="ru-RU" sz="2300" b="1" dirty="0" smtClean="0"/>
              <a:t>вкусное.</a:t>
            </a:r>
            <a:endParaRPr lang="ru-RU" sz="23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03240" y="1340768"/>
            <a:ext cx="68407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приготовления шоколадного печенья нам понадобятся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продукты: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Масло сливочное – 100 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Яйца – 2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Мука пшеничная -150 г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(1 стакан емкостью 250 мл)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Разрыхлитель – 1ч.л.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Какао-порошок -50 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Ванильный сахар -10г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Соль – 1 щепотка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D:\РАБОТА\Радуга талантов\Секарэ Алена\IMG_20240318_220432_318.jpg"/>
          <p:cNvPicPr>
            <a:picLocks noChangeAspect="1" noChangeArrowheads="1"/>
          </p:cNvPicPr>
          <p:nvPr/>
        </p:nvPicPr>
        <p:blipFill>
          <a:blip r:embed="rId3" cstate="print"/>
          <a:srcRect l="4545" r="6818"/>
          <a:stretch>
            <a:fillRect/>
          </a:stretch>
        </p:blipFill>
        <p:spPr bwMode="auto">
          <a:xfrm>
            <a:off x="5148064" y="1988840"/>
            <a:ext cx="3096344" cy="4287246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656402"/>
            <a:ext cx="4392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глубокой миске смешать мягкое сливочное масло, сахар и соль.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3470244" cy="462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858511" cy="381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620688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/>
              <a:t>2. Добавить </a:t>
            </a:r>
            <a:r>
              <a:rPr lang="ru-RU" sz="2200" b="1" dirty="0" smtClean="0"/>
              <a:t>яйца </a:t>
            </a:r>
            <a:r>
              <a:rPr lang="ru-RU" sz="2200" b="1" dirty="0" smtClean="0"/>
              <a:t>и какао, снова перемешать.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3" descr="D:\РАБОТА\Радуга талантов\Секарэ Алена\IMG_20240318_220432_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2759968" cy="36799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6"/>
            <a:ext cx="2840174" cy="39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D:\РАБОТА\Радуга талантов\Секарэ Алена\IMG_20240318_220447_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18030" cy="4424040"/>
          </a:xfrm>
          <a:prstGeom prst="rect">
            <a:avLst/>
          </a:prstGeom>
          <a:noFill/>
        </p:spPr>
      </p:pic>
      <p:pic>
        <p:nvPicPr>
          <p:cNvPr id="18435" name="Picture 3" descr="D:\РАБОТА\Радуга талантов\Секарэ Алена\IMG_20240318_220447_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88707"/>
            <a:ext cx="3456384" cy="4608512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404664"/>
            <a:ext cx="4392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/>
              <a:t>3. Разрыхлитель </a:t>
            </a:r>
            <a:r>
              <a:rPr lang="ru-RU" sz="2000" b="1" dirty="0" smtClean="0"/>
              <a:t>смешать с </a:t>
            </a:r>
            <a:r>
              <a:rPr lang="ru-RU" sz="2000" b="1" dirty="0" smtClean="0"/>
              <a:t>мукой </a:t>
            </a:r>
            <a:r>
              <a:rPr lang="ru-RU" sz="2000" b="1" dirty="0" smtClean="0"/>
              <a:t>и частями ввести в тесто, каждый раз хорошо </a:t>
            </a:r>
            <a:r>
              <a:rPr lang="ru-RU" sz="2000" b="1" dirty="0" smtClean="0"/>
              <a:t>перемешивая.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lvl="0"/>
            <a:endParaRPr lang="ru-RU" sz="2000" b="1" dirty="0" smtClean="0"/>
          </a:p>
          <a:p>
            <a:pPr lvl="0"/>
            <a:endParaRPr lang="ru-RU" sz="20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7704" y="6093296"/>
            <a:ext cx="7092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4. Готовое </a:t>
            </a:r>
            <a:r>
              <a:rPr lang="ru-RU" sz="2000" b="1" dirty="0" smtClean="0"/>
              <a:t>тесто убрать в холодильник на пару часов</a:t>
            </a:r>
          </a:p>
          <a:p>
            <a:pPr lvl="0"/>
            <a:endParaRPr lang="ru-RU" sz="2000" b="1" dirty="0" smtClean="0"/>
          </a:p>
          <a:p>
            <a:pPr lvl="0"/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64837"/>
            <a:ext cx="3312368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D:\РАБОТА\Радуга талантов\Секарэ Алена\IMG_20240318_220507_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665730" cy="488764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0" y="364595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теста скатать шарики размером с грецкий орех и выложить на противень, застеленный пергаментом, на расстоянии 5см друг от друга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33483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D:\РАБОТА\Радуга талантов\Секарэ Алена\IMG_20240318_220507_574.jpg"/>
          <p:cNvPicPr>
            <a:picLocks noChangeAspect="1" noChangeArrowheads="1"/>
          </p:cNvPicPr>
          <p:nvPr/>
        </p:nvPicPr>
        <p:blipFill>
          <a:blip r:embed="rId4" cstate="print"/>
          <a:srcRect l="4340" t="6511"/>
          <a:stretch>
            <a:fillRect/>
          </a:stretch>
        </p:blipFill>
        <p:spPr bwMode="auto">
          <a:xfrm>
            <a:off x="5076056" y="1700808"/>
            <a:ext cx="3456384" cy="462699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364595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желании можно посыпать орешками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cs typeface="Times New Roman" pitchFamily="18" charset="0"/>
              </a:rPr>
              <a:t>7</a:t>
            </a:r>
            <a:r>
              <a:rPr lang="ru-RU" sz="2000" b="1" dirty="0" smtClean="0">
                <a:cs typeface="Times New Roman" pitchFamily="18" charset="0"/>
              </a:rPr>
              <a:t>. Выпекать в духовке при </a:t>
            </a:r>
            <a:r>
              <a:rPr lang="en-US" sz="2000" b="1" dirty="0" smtClean="0">
                <a:cs typeface="Times New Roman" pitchFamily="18" charset="0"/>
              </a:rPr>
              <a:t>t </a:t>
            </a:r>
            <a:r>
              <a:rPr lang="ru-RU" sz="2000" b="1" dirty="0" smtClean="0">
                <a:cs typeface="Times New Roman" pitchFamily="18" charset="0"/>
              </a:rPr>
              <a:t>180 в течении 15 минут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views.123rf.com/images/sauvignon/sauvignon1510/sauvignon151000071/47381943-baking-cake-ingredients.-background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4295800" cy="57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80112" y="1575375"/>
            <a:ext cx="30963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Вот я тесто замесила,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Сделала комочек,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печенье налепила,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Кто какое хочет.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Испекла в духовке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 своё печенье,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Получилось вкусно,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Просто объеденье!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Я искусный кулинар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кулинар</dc:title>
  <dc:creator>User</dc:creator>
  <cp:lastModifiedBy>User</cp:lastModifiedBy>
  <cp:revision>12</cp:revision>
  <dcterms:created xsi:type="dcterms:W3CDTF">2024-03-18T19:13:10Z</dcterms:created>
  <dcterms:modified xsi:type="dcterms:W3CDTF">2024-03-18T21:20:26Z</dcterms:modified>
</cp:coreProperties>
</file>