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59" r:id="rId13"/>
    <p:sldId id="260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5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9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8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0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8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0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2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D600-3EFF-41D0-9AF1-67878DE7AE9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FE75-B7B9-4410-BD11-28F38F9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1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lgafedyashova71@mail.ru" TargetMode="External"/><Relationship Id="rId4" Type="http://schemas.openxmlformats.org/officeDocument/2006/relationships/hyperlink" Target="mailto:l.s.markova@yok33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3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82" y="-55418"/>
            <a:ext cx="9559636" cy="704905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Конкурс </a:t>
            </a:r>
            <a:r>
              <a:rPr lang="ru-RU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разработок проектов уличного развивающего оборудования для дошкольных образовательных организаций </a:t>
            </a:r>
            <a: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«</a:t>
            </a:r>
            <a:r>
              <a:rPr lang="ru-RU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Моя идеальная площадка</a:t>
            </a:r>
            <a: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».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36416" y="1003616"/>
            <a:ext cx="11319163" cy="1897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Проект детской игровой площадки</a:t>
            </a:r>
          </a:p>
          <a:p>
            <a:r>
              <a:rPr lang="ru-RU" sz="3600" b="1" dirty="0" smtClean="0">
                <a:solidFill>
                  <a:srgbClr val="008000"/>
                </a:solidFill>
              </a:rPr>
              <a:t>Путешествие Незнайки и его друзей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 в страну Математики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687" y="2927944"/>
            <a:ext cx="88946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детский сад № 36 «Ягодка» г. Ковров Владимирской обл.</a:t>
            </a:r>
          </a:p>
          <a:p>
            <a:pPr algn="ctr">
              <a:lnSpc>
                <a:spcPct val="114000"/>
              </a:lnSpc>
            </a:pPr>
            <a:endParaRPr lang="ru-RU" sz="2000" b="1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Авторы проекта:  Маркова Лилия Сергеевна, заведующий МБДОУ № 36</a:t>
            </a:r>
          </a:p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          		     </a:t>
            </a:r>
            <a:r>
              <a:rPr lang="ru-RU" sz="2000" b="1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Федяшова</a:t>
            </a:r>
            <a:r>
              <a:rPr lang="ru-RU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Ольга Вячеславовна, старший воспитатель</a:t>
            </a:r>
            <a:endParaRPr lang="ru-RU" sz="20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583" y="129057"/>
            <a:ext cx="5791200" cy="5775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Часы</a:t>
            </a:r>
            <a:r>
              <a:rPr lang="ru-RU" sz="3200" b="1" dirty="0">
                <a:solidFill>
                  <a:srgbClr val="006600"/>
                </a:solidFill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Торопыжки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59481" y="706582"/>
            <a:ext cx="7041574" cy="608200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Торопыжка – житель Цветочного города, все время торопится и не сидит на месте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оборудования: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 макета часы деревянные (или пластмассовые ) со стрелками размещены на стойке, на циферблате изображения режимных моментов детей рядом с цифрами. В нижней части стойки на перекладине находятся пластиковые песочные часы на 5 минут.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Торопыжка не знает в какое время нужно…. (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режимный момент),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 стрелки часов на нужное время.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Торопыжку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придти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 через 5 минут. Переверни песочные часы и узнаешь как долго длятся 5 минут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время пересыпания песка в часах, попроси друга что-нибудь сделать (попрыгать, принести игрушку, нарисовать что-то). Когда песок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пересыпется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пройдет 5 минут, спроси у него, что он успел сделать за 5 минут.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4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/>
          </a:p>
          <a:p>
            <a:endParaRPr lang="ru-RU" sz="4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5" y="399948"/>
            <a:ext cx="2854832" cy="1582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27" y="2235308"/>
            <a:ext cx="3054228" cy="41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345" y="129056"/>
            <a:ext cx="5908964" cy="10208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Автогонки 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с Винтиком и </a:t>
            </a:r>
            <a:r>
              <a:rPr lang="ru-RU" sz="3200" b="1" dirty="0" err="1" smtClean="0">
                <a:solidFill>
                  <a:srgbClr val="006600"/>
                </a:solidFill>
              </a:rPr>
              <a:t>Шпунтиком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77345" y="1597206"/>
            <a:ext cx="6276109" cy="4987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Винтик 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два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изобретательных и беспокойных ума. Главные механики, плотники, слесаря и т. п. Цветочного города. Мастера на все руки. Неразлучны, как и положено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братьям.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стенд, поле на котором изображены две полосы изогнутой (волнистой) автотрассы (прорези), на старте в прорезях две машинки </a:t>
            </a:r>
            <a:endParaRPr lang="ru-RU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игрока на страте передвигают машины по трассе и комментируют повороты (вправо – влево, вперед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назад). Кто первым доберется до финиша, правильно называя повороты и направления,  тот победитель.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5" name="Рисунок 4" descr="C:\Users\1\Desktop\Моя идеальная площадка\МАФы дет.пл\гонки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12" r="39852"/>
          <a:stretch/>
        </p:blipFill>
        <p:spPr bwMode="auto">
          <a:xfrm>
            <a:off x="1641765" y="374073"/>
            <a:ext cx="2334490" cy="5982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72" y="-27708"/>
            <a:ext cx="6414655" cy="595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Основные преимущества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568036"/>
            <a:ext cx="11970328" cy="6054437"/>
          </a:xfrm>
        </p:spPr>
        <p:txBody>
          <a:bodyPr>
            <a:noAutofit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площадка – это  островок детского отдыха, веселья и смеха, который доступен каждому ребенку, станет прекрасным дополнением атмосферы детского сада.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4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Тематика детской площадки привлекает детей яркостью, привлекательностью знакомых сказочных героев, возможностью самостоятельно использовать в игре и в движении представленное оборудование.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круглогодично. </a:t>
            </a:r>
          </a:p>
          <a:p>
            <a:pPr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помогает взрослым лучше контролировать детей, обезопасить их от травм, способствует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каждый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получит возможность заниматься, играть 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</a:t>
            </a:r>
          </a:p>
          <a:p>
            <a:pPr lvl="0"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площадке позволяет решать различные задачи: игровые, двигательные, соревновательные, познавательные, социально-коммуникативные,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эмоциональные.</a:t>
            </a:r>
          </a:p>
          <a:p>
            <a:pPr lvl="0"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Сказочная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сюжетная линия площадки позволяет тем, кто знает героев, вспомнить про них и рассказать другим детям, а тем, кто не знает – вызвать желание познакомиться с героями этого произведения, т.е. выстраивается диалог, общение между детьми на общую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тему.</a:t>
            </a:r>
          </a:p>
          <a:p>
            <a:pPr lvl="0"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 при использовании данного оборудования  начинается с того уровня, который актуален для ребенка на данный момент времени и нацелен на «зону его ближайшего развития», поэтому играть на площадке смогут дети разного дошкольного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lvl="0"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беззаботный, задорный детский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 – то что нужно для детского сада!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06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4" y="365126"/>
            <a:ext cx="7439891" cy="9233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Фотография места размещения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6982" y="1825625"/>
            <a:ext cx="3636818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64" y="1288474"/>
            <a:ext cx="6331527" cy="47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donius.club/uploads/posts/2022-02/1644667983_23-adonius-club-p-fon-professii-dlya-detei-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5" y="383308"/>
            <a:ext cx="5818910" cy="5998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Контактная информация 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343" y="1468582"/>
            <a:ext cx="8955314" cy="322810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название ДОУ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Муниципальное бюджетное дошкольное образовательное учреждение детский сад № 36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601903, Владимирская область город Ковров ул. Молодогвардейская дом 6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руководителя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Маркова Лилия Сергеевна, заведующий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849232 6 47 57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l.s.markova@yok33.ru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контактных лиц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Федяшова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льга Вячеславовна, старший воспитатель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+79042537269,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olgafedyashova71@mail.ru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891" y="392835"/>
            <a:ext cx="8291945" cy="576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Цель и задачи проекта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655" y="1510145"/>
            <a:ext cx="9490363" cy="500149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организации интересного досуга детей дошкольного возраста с учетом обеспечения безопасности жизни, физического здоровья, положительных эмоций детей во время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и психического здоровья детей в режиме дня детского сада;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комфортного, безопасного пребывания детей на свежем воздухе 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умений общаться со сверстниками в одном игровом пространстве, воспитание культуры поведения и общения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произведениям детской художественной литературы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235" y="0"/>
            <a:ext cx="6816438" cy="6185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Краткое описание проекта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8549"/>
            <a:ext cx="12192000" cy="6239452"/>
          </a:xfrm>
        </p:spPr>
        <p:txBody>
          <a:bodyPr>
            <a:normAutofit fontScale="40000" lnSpcReduction="20000"/>
          </a:bodyPr>
          <a:lstStyle/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 игровая площадка «Путешествие Незнайки и его друзей в страну Математики» предназначена для детей дошкольного возраста и включает в себя следующее оборудование: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Ростомер с Незнайкой  на входе в площадку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шляпа Незнайки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Лесенка-счеты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«Незнайка считает  друзей»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 «Пулька 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попадают в цель »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Торопыжки</a:t>
            </a:r>
          </a:p>
          <a:p>
            <a:pPr marL="971550" indent="-7429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Автогонки с Винтиком 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Шпунтиком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составлен с учетом интересов и запросов воспитанников МБДОУ, их пожеланий.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способствует решению задач в соответствии с ФГОС ДО, в интеграции  образовательных областей: «Физическая культура», «Познавательное развитие», «Речевое развитие», «Социально-коммуникативное развитие»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детской площадки способствует развитию двигательной активности детей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элементы площадки связаны единой сюжетной линией – герои сказок  Н. Носова «Приключения Незнайки и его друзей», что способствует развитию диалога между детьми на прогулке, наталкивает на совместные рассуждения о героях сказки, поддерживает интерес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на площадке позволяет формировать элементарные математические представления у детей по разным направлениям содержания данного раздела программы дошкольного возраста: 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количество и счет 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цифрами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геометрическими фигурами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временем, циферблатом, песочными часами,  временными отрезками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ориентирование на плоскости и в пространстве</a:t>
            </a: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491" y="13134"/>
            <a:ext cx="7162800" cy="7123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Общий вид  детской площадки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790647"/>
            <a:ext cx="10515600" cy="126393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незнаком с Незнайкой? Это один из самых любимых и неординарных героев из детства, которого хорошо знают дети разных поколений детства! Представьте, что, выходя на прогулку, дети встречаются с героями любимой сказки и играют вместе с ними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6" y="1720550"/>
            <a:ext cx="7627497" cy="49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5" y="210197"/>
            <a:ext cx="4634345" cy="8543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Вход на площадку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2888" y="3616036"/>
            <a:ext cx="7169729" cy="303834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«Поздоровайся с Незнайкой»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Слева, у входа на детскую площадку, детей встречает Незнайка и здоровается с ними, протягивая руку (дети могут пожать руку Незнайке, т.е. подружиться с ним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«Померяйся ростом с Незнайкой»</a:t>
            </a:r>
            <a:endParaRPr lang="ru-RU" sz="2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размещен ростомер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 каждый ребенок может померяться ростом с Незнайкой и сравнить, используя слова «выше», «ниже». Дети меряются ростом и проходят на площадку.</a:t>
            </a:r>
          </a:p>
          <a:p>
            <a:pPr algn="just"/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72888" y="210197"/>
            <a:ext cx="7169729" cy="34058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– главный персонаж сказки, который попадает в различные истории, не хочет учиться и ничего не знает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на детскую площадку представляет собой арку, слева – фигура Незнайки с вытянутой для приветствия рукой, справа – ростомер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деятельности, знакомство с детской площадкой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 детьми вспоминают героев сказки Н. Носова «Приключения Незнайки и его друзей».  И оказывается, что Винтик и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чинили пылесос, Незнайка  нажал какую-то на кнопку и все коротышки оказались в стране Математики. Чтобы им вернуться обратно, Незнайке нужно выполнить задания и он просит помочь ему. Ведь он ничего не умеет, но готов научиться для спасения своих друзей.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1007684"/>
            <a:ext cx="3782291" cy="54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55" y="330633"/>
            <a:ext cx="4845627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Волшебная шляпа Незнайки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51418" y="1039091"/>
            <a:ext cx="5371597" cy="452258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шляпа: поля изготовлены из дерева, колпак из непромокаемой ткани, для игры необходим комплект мелких игрушек, мелких объемных геометрических фигур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площадки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шляпа Незнайки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приглашает детей поиграть. В колпачке из ткани размещены игрушки, ребенок опускает руку в колпачок шляпы и на ощупь определяет – что это может быть, достает предмет и проверяет угадал или нет</a:t>
            </a:r>
          </a:p>
        </p:txBody>
      </p:sp>
      <p:pic>
        <p:nvPicPr>
          <p:cNvPr id="7" name="Рисунок 6" descr="C:\Users\1\Desktop\Моя идеальная площадка\МАФы дет.пл\шляпа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7" y="2018372"/>
            <a:ext cx="4554508" cy="3772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854" y="96983"/>
            <a:ext cx="6296891" cy="540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Лесенка – счеты </a:t>
            </a:r>
            <a:r>
              <a:rPr lang="ru-RU" sz="3200" b="1" dirty="0" err="1" smtClean="0">
                <a:solidFill>
                  <a:srgbClr val="006600"/>
                </a:solidFill>
              </a:rPr>
              <a:t>Знайки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69527" y="637310"/>
            <a:ext cx="6373091" cy="604058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старший среди других  коротышек, живущих в Цветочном городе. Самый умный персонаж сказки, т.к. читает очень много книг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 – счеты изготовлены из дерева, на счетах – нанизаны цветочки по 10 шт. на каждой перекладине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путешествии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детям научиться считать, дети учатся порядковому и обратному счету, соотносить количество ступенек и шагов, на счетах отсчитывают цветочки и называют число, учатся сравнивать группы предметов  по количеству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Доберись до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посчитай ступеньки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 цветочки на нижней и верхней линейке и скажи количество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Отсчитай (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цветочков вправо и скажи сколько осталось слева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C:\Users\1\Desktop\Моя идеальная площадка\МАФы дет.пл\лесенка и счёты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3539" r="29134" b="20956"/>
          <a:stretch/>
        </p:blipFill>
        <p:spPr bwMode="auto">
          <a:xfrm>
            <a:off x="360218" y="292245"/>
            <a:ext cx="4710546" cy="37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Моя идеальная площадка\МАФы дет.пл\счёты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4182"/>
            <a:ext cx="3318164" cy="199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418" y="129056"/>
            <a:ext cx="6296891" cy="12119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Стол 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«Незнайка считает друзей»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69527" y="1340969"/>
            <a:ext cx="6373091" cy="50154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квадратной коробки, заполненной набором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фишек – плашки с цифрами и изображением героев сказки о Незнайке, при этом остается свободное место для перемещения плашек.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посчитать его друзей и расставить всех по порядку (по цифрам)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Плашки с цифрами расставлены не по порядку,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перемешаны,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перемещения фишек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ряд чисел. Они должны выстроиться по номерам в порядке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возрастания, т.е. стол используется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по типу игры «Пятнашки».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C:\Users\1\Desktop\Моя идеальная площадка\МАФы дет.пл\изометр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457200"/>
            <a:ext cx="2673928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Моя идеальная площадка\МАФы дет.пл\15ки 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9" y="2817189"/>
            <a:ext cx="3246901" cy="3162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195446"/>
            <a:ext cx="4862945" cy="16301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Тир 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«Пулька и </a:t>
            </a:r>
            <a:r>
              <a:rPr lang="ru-RU" sz="3200" b="1" dirty="0" err="1" smtClean="0">
                <a:solidFill>
                  <a:srgbClr val="006600"/>
                </a:solidFill>
              </a:rPr>
              <a:t>Булька</a:t>
            </a:r>
            <a:r>
              <a:rPr lang="ru-RU" sz="3200" b="1" dirty="0" smtClean="0">
                <a:solidFill>
                  <a:srgbClr val="006600"/>
                </a:solidFill>
              </a:rPr>
              <a:t> попадают в цель»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79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79026" y="195446"/>
            <a:ext cx="6563592" cy="64824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Пулька 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Булька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друзья Незнайки. Пулька – один из 16 коротышек с улицы Колокольчиков. Охотник, имеет ружье, которое стреляет пробками, и собаку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Бульку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оборудования: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стенд с изображением геометрических фигур на плоскости,  комплект мягких пробок (из пробкового дуба или шарики от настольного тенниса)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Пулька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предлагают проверить свою меткость, пострелять пробками и попасть в нужную геометрическую фигуру, выполнив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фигуру, которая находится в центре и назови ее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треугольник и назови его местоположение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выполнив задание, ребенок забирает себе пробку, в конце игры считают, у кого больше пробок.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называть геометрические фигуры, а также ориентироваться на плоскости, называя расположение фигур – в центре, в верхнем левом (правом) углу, в нижнем правом (левом) углу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C:\Users\1\Desktop\Моя идеальная площадка\МАФы дет.пл\стнд геом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14004" r="46588"/>
          <a:stretch/>
        </p:blipFill>
        <p:spPr bwMode="auto">
          <a:xfrm>
            <a:off x="838200" y="1825626"/>
            <a:ext cx="3157103" cy="4530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4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1507</Words>
  <Application>Microsoft Office PowerPoint</Application>
  <PresentationFormat>Широкоэкранный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       Конкурс разработок проектов уличного развивающего оборудования для дошкольных образовательных организаций  «Моя идеальная площадка».</vt:lpstr>
      <vt:lpstr>Цель и задачи проекта</vt:lpstr>
      <vt:lpstr>Краткое описание проекта</vt:lpstr>
      <vt:lpstr>Общий вид  детской площадки</vt:lpstr>
      <vt:lpstr>Вход на площадку</vt:lpstr>
      <vt:lpstr>Волшебная шляпа Незнайки</vt:lpstr>
      <vt:lpstr>Лесенка – счеты Знайки</vt:lpstr>
      <vt:lpstr>Стол  «Незнайка считает друзей»</vt:lpstr>
      <vt:lpstr>Тир  «Пулька и Булька попадают в цель»</vt:lpstr>
      <vt:lpstr>Часы Торопыжки</vt:lpstr>
      <vt:lpstr>Автогонки  с Винтиком и Шпунтиком</vt:lpstr>
      <vt:lpstr>Основные преимущества</vt:lpstr>
      <vt:lpstr>Фотография места размещения</vt:lpstr>
      <vt:lpstr>Контактная информация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Конкурс разработок проектов уличного развивающего оборудования для дошкольных образовательных организаций  «Моя идеальная площадка». </dc:title>
  <dc:creator>1</dc:creator>
  <cp:lastModifiedBy>1</cp:lastModifiedBy>
  <cp:revision>71</cp:revision>
  <dcterms:created xsi:type="dcterms:W3CDTF">2022-10-18T10:04:51Z</dcterms:created>
  <dcterms:modified xsi:type="dcterms:W3CDTF">2022-10-24T11:17:35Z</dcterms:modified>
</cp:coreProperties>
</file>