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5" t="31858" r="30083" b="6649"/>
          <a:stretch/>
        </p:blipFill>
        <p:spPr bwMode="auto">
          <a:xfrm>
            <a:off x="3131840" y="260647"/>
            <a:ext cx="2664296" cy="459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1571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Здравствуйте! Меня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зовут Александрова Анастасия. Мне 6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лет. 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хожу в детский сад № 36 на группу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Рябинка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Очень люблю заниматься танцами и читать стихи!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5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12139" r="48727" b="10012"/>
          <a:stretch/>
        </p:blipFill>
        <p:spPr bwMode="auto">
          <a:xfrm>
            <a:off x="859695" y="1659359"/>
            <a:ext cx="3712305" cy="468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/>
          <a:stretch/>
        </p:blipFill>
        <p:spPr bwMode="auto">
          <a:xfrm>
            <a:off x="4932040" y="1683499"/>
            <a:ext cx="3421757" cy="468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Хочу вам рассказать стихотворение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Елены Благининой « Посидим в тишине»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r="-6956" b="12643"/>
          <a:stretch/>
        </p:blipFill>
        <p:spPr bwMode="auto">
          <a:xfrm>
            <a:off x="2843808" y="1133813"/>
            <a:ext cx="3024335" cy="397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Здравствуйте! Меня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зовут Тимонин Никита. Мне 6 лет.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хожу в детский сад № 36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группу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 Рябинка».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Мое самое любимое занятие строить из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 строю с друзьями в детском саду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86625"/>
            <a:ext cx="2960674" cy="369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3" y="1412776"/>
            <a:ext cx="256901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99477"/>
            <a:ext cx="2664296" cy="375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9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b="4428"/>
          <a:stretch/>
        </p:blipFill>
        <p:spPr bwMode="auto">
          <a:xfrm>
            <a:off x="4860032" y="3511190"/>
            <a:ext cx="3894919" cy="31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0492"/>
            <a:ext cx="3894919" cy="305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19823" r="40909" b="28157"/>
          <a:stretch/>
        </p:blipFill>
        <p:spPr bwMode="auto">
          <a:xfrm>
            <a:off x="251520" y="3511190"/>
            <a:ext cx="3895632" cy="319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492"/>
            <a:ext cx="3775666" cy="28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4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придя домой продолжаю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конструировать!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7790" r="17462"/>
          <a:stretch/>
        </p:blipFill>
        <p:spPr bwMode="auto">
          <a:xfrm>
            <a:off x="4427984" y="3894588"/>
            <a:ext cx="4536929" cy="27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93" y="1264990"/>
            <a:ext cx="5448981" cy="245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2" r="15279"/>
          <a:stretch/>
        </p:blipFill>
        <p:spPr bwMode="auto">
          <a:xfrm>
            <a:off x="251521" y="3894588"/>
            <a:ext cx="4053555" cy="265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8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1"/>
            <a:ext cx="4561098" cy="608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6" y="188641"/>
            <a:ext cx="3245273" cy="40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b="22561"/>
          <a:stretch/>
        </p:blipFill>
        <p:spPr bwMode="auto">
          <a:xfrm>
            <a:off x="553166" y="4365104"/>
            <a:ext cx="3245273" cy="208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57</Words>
  <Application>Microsoft Office PowerPoint</Application>
  <PresentationFormat>Экран (4:3)</PresentationFormat>
  <Paragraphs>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Здравствуйте! Меня зовут Александрова Анастасия. Мне 6 лет. Я хожу в детский сад № 36 на группу  « Рябинка». Очень люблю заниматься танцами и читать стихи!</vt:lpstr>
      <vt:lpstr>Хочу вам рассказать стихотворение  Елены Благининой « Посидим в тишине»</vt:lpstr>
      <vt:lpstr>Здравствуйте! Меня зовут Тимонин Никита. Мне 6 лет.  Я хожу в детский сад № 36 на группу  « Рябинка». Мое самое любимое занятие строить из лего!</vt:lpstr>
      <vt:lpstr>Я строю с друзьями в детском саду </vt:lpstr>
      <vt:lpstr>Презентация PowerPoint</vt:lpstr>
      <vt:lpstr>И придя домой продолжаю конструировать!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Лех</dc:creator>
  <cp:lastModifiedBy>Лех</cp:lastModifiedBy>
  <cp:revision>6</cp:revision>
  <dcterms:created xsi:type="dcterms:W3CDTF">2024-03-12T06:36:19Z</dcterms:created>
  <dcterms:modified xsi:type="dcterms:W3CDTF">2024-03-12T15:29:06Z</dcterms:modified>
</cp:coreProperties>
</file>